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A175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0" autoAdjust="0"/>
    <p:restoredTop sz="94660"/>
  </p:normalViewPr>
  <p:slideViewPr>
    <p:cSldViewPr>
      <p:cViewPr varScale="1">
        <p:scale>
          <a:sx n="65" d="100"/>
          <a:sy n="65" d="100"/>
        </p:scale>
        <p:origin x="-1194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3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72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20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51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0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23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4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9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64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7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B229-CFCF-4322-A3AD-53D64D5A2745}" type="datetimeFigureOut">
              <a:rPr kumimoji="1" lang="ja-JP" altLang="en-US" smtClean="0"/>
              <a:t>2017/7/31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D583-06D5-4971-8754-87FEC2C0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4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1116" y="200472"/>
            <a:ext cx="9472404" cy="44526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42173" y="2420888"/>
            <a:ext cx="5221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トトノエセミナー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08856" y="553904"/>
            <a:ext cx="4745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引っ越し</a:t>
            </a:r>
            <a:r>
              <a:rPr kumimoji="1" lang="ja-JP" altLang="en-US" sz="6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en-US" altLang="ja-JP" sz="6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おかたづけ</a:t>
            </a:r>
            <a:endParaRPr kumimoji="1" lang="ja-JP" altLang="en-US" sz="6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2287" y="4737918"/>
            <a:ext cx="8461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5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5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kumimoji="1" lang="ja-JP" altLang="en-US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en-US" altLang="ja-JP" sz="48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</a:t>
            </a:r>
            <a:r>
              <a:rPr kumimoji="1" lang="en-US" altLang="ja-JP" sz="3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〜11:30</a:t>
            </a:r>
            <a:endParaRPr kumimoji="1" lang="en-US" altLang="ja-JP" sz="32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Picture 2" descr="C:\Users\naoko\Downloads\■画像\【イラスト】整理整頓\sort_out_jpg\0-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450" y="2492896"/>
            <a:ext cx="2177001" cy="201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naoko\Downloads\■画像\【イラスト】整理整頓\sort_out_jpg\0-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9" y="269010"/>
            <a:ext cx="2245521" cy="205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naoko\Downloads\■画像\【イラスト】整理整頓\sort_out_jpg\0-4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1" y="2492896"/>
            <a:ext cx="2245523" cy="201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naoko\Downloads\■画像\【イラスト】整理整頓\sort_out_jpg\0-2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510" y="287320"/>
            <a:ext cx="2177002" cy="202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2224520" y="5517232"/>
            <a:ext cx="740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リフォーム不動産深川</a:t>
            </a:r>
            <a:r>
              <a:rPr lang="en-US" altLang="ja-JP" sz="3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studio</a:t>
            </a:r>
            <a:r>
              <a:rPr lang="ja-JP" altLang="en-US" sz="3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で開催　</a:t>
            </a:r>
            <a:endParaRPr kumimoji="1" lang="ja-JP" alt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00672" y="3140968"/>
            <a:ext cx="5137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料金</a:t>
            </a:r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\2,000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en-US" altLang="ja-JP" sz="28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72680" y="3698448"/>
            <a:ext cx="5137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講師：オオタニナオコ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（整理収納アドバイザー）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6307" y="6165304"/>
            <a:ext cx="9633387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お申し込みは店頭、もしくは「トトノエトトノウ」の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でどうぞ。</a:t>
            </a:r>
            <a:endParaRPr kumimoji="1"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63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43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toriumi</dc:creator>
  <cp:lastModifiedBy>naoko toriumi</cp:lastModifiedBy>
  <cp:revision>4</cp:revision>
  <dcterms:created xsi:type="dcterms:W3CDTF">2017-06-22T01:19:17Z</dcterms:created>
  <dcterms:modified xsi:type="dcterms:W3CDTF">2017-07-31T06:35:59Z</dcterms:modified>
</cp:coreProperties>
</file>