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A175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20" autoAdjust="0"/>
    <p:restoredTop sz="94660"/>
  </p:normalViewPr>
  <p:slideViewPr>
    <p:cSldViewPr>
      <p:cViewPr varScale="1">
        <p:scale>
          <a:sx n="65" d="100"/>
          <a:sy n="65" d="100"/>
        </p:scale>
        <p:origin x="-1194" y="-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B229-CFCF-4322-A3AD-53D64D5A2745}" type="datetimeFigureOut">
              <a:rPr kumimoji="1" lang="ja-JP" altLang="en-US" smtClean="0"/>
              <a:t>2017/7/31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D583-06D5-4971-8754-87FEC2C04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5350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B229-CFCF-4322-A3AD-53D64D5A2745}" type="datetimeFigureOut">
              <a:rPr kumimoji="1" lang="ja-JP" altLang="en-US" smtClean="0"/>
              <a:t>2017/7/31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D583-06D5-4971-8754-87FEC2C04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372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B229-CFCF-4322-A3AD-53D64D5A2745}" type="datetimeFigureOut">
              <a:rPr kumimoji="1" lang="ja-JP" altLang="en-US" smtClean="0"/>
              <a:t>2017/7/31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D583-06D5-4971-8754-87FEC2C04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207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B229-CFCF-4322-A3AD-53D64D5A2745}" type="datetimeFigureOut">
              <a:rPr kumimoji="1" lang="ja-JP" altLang="en-US" smtClean="0"/>
              <a:t>2017/7/31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D583-06D5-4971-8754-87FEC2C04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451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B229-CFCF-4322-A3AD-53D64D5A2745}" type="datetimeFigureOut">
              <a:rPr kumimoji="1" lang="ja-JP" altLang="en-US" smtClean="0"/>
              <a:t>2017/7/31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D583-06D5-4971-8754-87FEC2C04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03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B229-CFCF-4322-A3AD-53D64D5A2745}" type="datetimeFigureOut">
              <a:rPr kumimoji="1" lang="ja-JP" altLang="en-US" smtClean="0"/>
              <a:t>2017/7/31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D583-06D5-4971-8754-87FEC2C04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82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B229-CFCF-4322-A3AD-53D64D5A2745}" type="datetimeFigureOut">
              <a:rPr kumimoji="1" lang="ja-JP" altLang="en-US" smtClean="0"/>
              <a:t>2017/7/31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D583-06D5-4971-8754-87FEC2C04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3236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B229-CFCF-4322-A3AD-53D64D5A2745}" type="datetimeFigureOut">
              <a:rPr kumimoji="1" lang="ja-JP" altLang="en-US" smtClean="0"/>
              <a:t>2017/7/31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D583-06D5-4971-8754-87FEC2C04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945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B229-CFCF-4322-A3AD-53D64D5A2745}" type="datetimeFigureOut">
              <a:rPr kumimoji="1" lang="ja-JP" altLang="en-US" smtClean="0"/>
              <a:t>2017/7/31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D583-06D5-4971-8754-87FEC2C04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97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B229-CFCF-4322-A3AD-53D64D5A2745}" type="datetimeFigureOut">
              <a:rPr kumimoji="1" lang="ja-JP" altLang="en-US" smtClean="0"/>
              <a:t>2017/7/31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D583-06D5-4971-8754-87FEC2C04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2646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B229-CFCF-4322-A3AD-53D64D5A2745}" type="datetimeFigureOut">
              <a:rPr kumimoji="1" lang="ja-JP" altLang="en-US" smtClean="0"/>
              <a:t>2017/7/31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D583-06D5-4971-8754-87FEC2C04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470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2B229-CFCF-4322-A3AD-53D64D5A2745}" type="datetimeFigureOut">
              <a:rPr kumimoji="1" lang="ja-JP" altLang="en-US" smtClean="0"/>
              <a:t>2017/7/31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0D583-06D5-4971-8754-87FEC2C04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14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1116" y="200472"/>
            <a:ext cx="9472404" cy="4452664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65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342173" y="2420888"/>
            <a:ext cx="52216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トトノエセミナー</a:t>
            </a:r>
            <a:endParaRPr kumimoji="1"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608856" y="553904"/>
            <a:ext cx="47458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引っ越し</a:t>
            </a:r>
            <a:r>
              <a:rPr kumimoji="1" lang="ja-JP" altLang="en-US" sz="6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en-US" altLang="ja-JP" sz="60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6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おかたづけ</a:t>
            </a:r>
            <a:endParaRPr kumimoji="1" lang="ja-JP" altLang="en-US" sz="6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72287" y="4737918"/>
            <a:ext cx="84612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54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８</a:t>
            </a:r>
            <a:r>
              <a:rPr kumimoji="1" lang="ja-JP" altLang="en-US" sz="40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54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27</a:t>
            </a:r>
            <a:r>
              <a:rPr kumimoji="1" lang="ja-JP" altLang="en-US" sz="40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kumimoji="1" lang="en-US" altLang="ja-JP" sz="40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40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kumimoji="1" lang="en-US" altLang="ja-JP" sz="40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en-US" altLang="ja-JP" sz="48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10:00</a:t>
            </a:r>
            <a:r>
              <a:rPr kumimoji="1" lang="en-US" altLang="ja-JP" sz="36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〜11:30</a:t>
            </a:r>
            <a:endParaRPr kumimoji="1" lang="en-US" altLang="ja-JP" sz="3200" b="1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8" name="Picture 2" descr="C:\Users\naoko\Downloads\■画像\【イラスト】整理整頓\sort_out_jpg\0-2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450" y="2492896"/>
            <a:ext cx="2177001" cy="201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naoko\Downloads\■画像\【イラスト】整理整頓\sort_out_jpg\0-9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59" y="269010"/>
            <a:ext cx="2245521" cy="2055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C:\Users\naoko\Downloads\■画像\【イラスト】整理整頓\sort_out_jpg\0-4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01" y="2492896"/>
            <a:ext cx="2245523" cy="201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C:\Users\naoko\Downloads\■画像\【イラスト】整理整頓\sort_out_jpg\0-2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4510" y="287320"/>
            <a:ext cx="2177002" cy="2021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テキスト ボックス 11"/>
          <p:cNvSpPr txBox="1"/>
          <p:nvPr/>
        </p:nvSpPr>
        <p:spPr>
          <a:xfrm>
            <a:off x="2224520" y="5517232"/>
            <a:ext cx="740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32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リフォーム不動産深川</a:t>
            </a:r>
            <a:r>
              <a:rPr lang="en-US" altLang="ja-JP" sz="32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studio</a:t>
            </a:r>
            <a:r>
              <a:rPr lang="ja-JP" altLang="en-US" sz="32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で開催　</a:t>
            </a:r>
            <a:endParaRPr kumimoji="1" lang="ja-JP" altLang="en-US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000672" y="3140968"/>
            <a:ext cx="5137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料金</a:t>
            </a:r>
            <a:r>
              <a:rPr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\2,000</a:t>
            </a:r>
            <a:r>
              <a:rPr kumimoji="1" lang="ja-JP" altLang="en-US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kumimoji="1" lang="en-US" altLang="ja-JP" sz="28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072680" y="3698448"/>
            <a:ext cx="51379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講師：オオタニナオコ</a:t>
            </a:r>
            <a:endParaRPr lang="en-US" altLang="ja-JP" sz="2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/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（整理収納アドバイザー）</a:t>
            </a:r>
            <a:r>
              <a:rPr kumimoji="1"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kumimoji="1" lang="en-US" altLang="ja-JP" sz="2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36307" y="6165304"/>
            <a:ext cx="9633387" cy="46166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お申し込みは店頭、もしくは「トトノエトトノウ」の</a:t>
            </a:r>
            <a:r>
              <a:rPr kumimoji="1" lang="en-US" altLang="ja-JP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HP</a:t>
            </a:r>
            <a:r>
              <a:rPr kumimoji="1"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でどうぞ。</a:t>
            </a:r>
            <a:endParaRPr kumimoji="1" lang="en-US" altLang="ja-JP" sz="2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6638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43</Words>
  <Application>Microsoft Office PowerPoint</Application>
  <PresentationFormat>A4 210 x 297 mm</PresentationFormat>
  <Paragraphs>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toriumi</dc:creator>
  <cp:lastModifiedBy>naoko toriumi</cp:lastModifiedBy>
  <cp:revision>4</cp:revision>
  <dcterms:created xsi:type="dcterms:W3CDTF">2017-06-22T01:19:17Z</dcterms:created>
  <dcterms:modified xsi:type="dcterms:W3CDTF">2017-07-31T06:35:59Z</dcterms:modified>
</cp:coreProperties>
</file>